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91" r:id="rId5"/>
    <p:sldId id="437" r:id="rId6"/>
    <p:sldId id="443" r:id="rId7"/>
    <p:sldId id="438" r:id="rId8"/>
    <p:sldId id="441" r:id="rId9"/>
    <p:sldId id="439" r:id="rId10"/>
    <p:sldId id="440" r:id="rId11"/>
    <p:sldId id="442" r:id="rId12"/>
    <p:sldId id="428" r:id="rId13"/>
    <p:sldId id="427" r:id="rId14"/>
    <p:sldId id="432" r:id="rId15"/>
    <p:sldId id="426" r:id="rId1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montemayor.Checker" initials="MM" lastIdx="3" clrIdx="0">
    <p:extLst>
      <p:ext uri="{19B8F6BF-5375-455C-9EA6-DF929625EA0E}">
        <p15:presenceInfo xmlns:p15="http://schemas.microsoft.com/office/powerpoint/2012/main" userId="mmontemayor.Chec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29B"/>
    <a:srgbClr val="FF9933"/>
    <a:srgbClr val="276E82"/>
    <a:srgbClr val="CC9900"/>
    <a:srgbClr val="CC99FF"/>
    <a:srgbClr val="339933"/>
    <a:srgbClr val="6600CC"/>
    <a:srgbClr val="660033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42AD9-A68B-4125-AAA0-D8AFAC6EF66B}" v="7" dt="2022-11-07T01:42:31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>
      <p:cViewPr varScale="1">
        <p:scale>
          <a:sx n="64" d="100"/>
          <a:sy n="64" d="100"/>
        </p:scale>
        <p:origin x="9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 James" userId="6cd56aec-2bb9-438c-81d9-dddb5434e3a1" providerId="ADAL" clId="{5BB42AD9-A68B-4125-AAA0-D8AFAC6EF66B}"/>
    <pc:docChg chg="undo custSel addSld delSld modSld">
      <pc:chgData name="Travis James" userId="6cd56aec-2bb9-438c-81d9-dddb5434e3a1" providerId="ADAL" clId="{5BB42AD9-A68B-4125-AAA0-D8AFAC6EF66B}" dt="2022-11-07T02:47:49.873" v="171" actId="20577"/>
      <pc:docMkLst>
        <pc:docMk/>
      </pc:docMkLst>
      <pc:sldChg chg="del">
        <pc:chgData name="Travis James" userId="6cd56aec-2bb9-438c-81d9-dddb5434e3a1" providerId="ADAL" clId="{5BB42AD9-A68B-4125-AAA0-D8AFAC6EF66B}" dt="2022-11-05T00:57:21.154" v="5" actId="47"/>
        <pc:sldMkLst>
          <pc:docMk/>
          <pc:sldMk cId="1588796933" sldId="394"/>
        </pc:sldMkLst>
      </pc:sldChg>
      <pc:sldChg chg="modSp mod">
        <pc:chgData name="Travis James" userId="6cd56aec-2bb9-438c-81d9-dddb5434e3a1" providerId="ADAL" clId="{5BB42AD9-A68B-4125-AAA0-D8AFAC6EF66B}" dt="2022-10-25T02:46:34.475" v="1" actId="20577"/>
        <pc:sldMkLst>
          <pc:docMk/>
          <pc:sldMk cId="3613057295" sldId="427"/>
        </pc:sldMkLst>
        <pc:spChg chg="mod">
          <ac:chgData name="Travis James" userId="6cd56aec-2bb9-438c-81d9-dddb5434e3a1" providerId="ADAL" clId="{5BB42AD9-A68B-4125-AAA0-D8AFAC6EF66B}" dt="2022-10-25T02:46:34.475" v="1" actId="20577"/>
          <ac:spMkLst>
            <pc:docMk/>
            <pc:sldMk cId="3613057295" sldId="427"/>
            <ac:spMk id="7" creationId="{C38D08CD-94F6-445F-BDA5-62F454DF6515}"/>
          </ac:spMkLst>
        </pc:spChg>
      </pc:sldChg>
      <pc:sldChg chg="modSp mod">
        <pc:chgData name="Travis James" userId="6cd56aec-2bb9-438c-81d9-dddb5434e3a1" providerId="ADAL" clId="{5BB42AD9-A68B-4125-AAA0-D8AFAC6EF66B}" dt="2022-11-07T02:47:49.873" v="171" actId="20577"/>
        <pc:sldMkLst>
          <pc:docMk/>
          <pc:sldMk cId="505718657" sldId="428"/>
        </pc:sldMkLst>
        <pc:spChg chg="mod">
          <ac:chgData name="Travis James" userId="6cd56aec-2bb9-438c-81d9-dddb5434e3a1" providerId="ADAL" clId="{5BB42AD9-A68B-4125-AAA0-D8AFAC6EF66B}" dt="2022-11-07T02:47:49.873" v="171" actId="20577"/>
          <ac:spMkLst>
            <pc:docMk/>
            <pc:sldMk cId="505718657" sldId="428"/>
            <ac:spMk id="7" creationId="{C38D08CD-94F6-445F-BDA5-62F454DF6515}"/>
          </ac:spMkLst>
        </pc:spChg>
      </pc:sldChg>
      <pc:sldChg chg="add del">
        <pc:chgData name="Travis James" userId="6cd56aec-2bb9-438c-81d9-dddb5434e3a1" providerId="ADAL" clId="{5BB42AD9-A68B-4125-AAA0-D8AFAC6EF66B}" dt="2022-11-06T23:55:41.385" v="7" actId="47"/>
        <pc:sldMkLst>
          <pc:docMk/>
          <pc:sldMk cId="2346575475" sldId="429"/>
        </pc:sldMkLst>
      </pc:sldChg>
      <pc:sldChg chg="mod">
        <pc:chgData name="Travis James" userId="6cd56aec-2bb9-438c-81d9-dddb5434e3a1" providerId="ADAL" clId="{5BB42AD9-A68B-4125-AAA0-D8AFAC6EF66B}" dt="2022-10-25T04:55:02.194" v="3" actId="27918"/>
        <pc:sldMkLst>
          <pc:docMk/>
          <pc:sldMk cId="1008526028" sldId="433"/>
        </pc:sldMkLst>
      </pc:sldChg>
      <pc:sldChg chg="addSp delSp mod">
        <pc:chgData name="Travis James" userId="6cd56aec-2bb9-438c-81d9-dddb5434e3a1" providerId="ADAL" clId="{5BB42AD9-A68B-4125-AAA0-D8AFAC6EF66B}" dt="2022-11-07T01:41:52.764" v="84" actId="22"/>
        <pc:sldMkLst>
          <pc:docMk/>
          <pc:sldMk cId="2264002072" sldId="437"/>
        </pc:sldMkLst>
        <pc:spChg chg="add del">
          <ac:chgData name="Travis James" userId="6cd56aec-2bb9-438c-81d9-dddb5434e3a1" providerId="ADAL" clId="{5BB42AD9-A68B-4125-AAA0-D8AFAC6EF66B}" dt="2022-11-07T01:41:52.764" v="84" actId="22"/>
          <ac:spMkLst>
            <pc:docMk/>
            <pc:sldMk cId="2264002072" sldId="437"/>
            <ac:spMk id="6" creationId="{50972E3C-623F-EAAA-B79A-C6E246EF553E}"/>
          </ac:spMkLst>
        </pc:spChg>
      </pc:sldChg>
      <pc:sldChg chg="modSp mod">
        <pc:chgData name="Travis James" userId="6cd56aec-2bb9-438c-81d9-dddb5434e3a1" providerId="ADAL" clId="{5BB42AD9-A68B-4125-AAA0-D8AFAC6EF66B}" dt="2022-11-07T01:53:05.773" v="167" actId="20577"/>
        <pc:sldMkLst>
          <pc:docMk/>
          <pc:sldMk cId="3358543396" sldId="440"/>
        </pc:sldMkLst>
        <pc:spChg chg="mod">
          <ac:chgData name="Travis James" userId="6cd56aec-2bb9-438c-81d9-dddb5434e3a1" providerId="ADAL" clId="{5BB42AD9-A68B-4125-AAA0-D8AFAC6EF66B}" dt="2022-11-07T01:53:05.773" v="167" actId="20577"/>
          <ac:spMkLst>
            <pc:docMk/>
            <pc:sldMk cId="3358543396" sldId="440"/>
            <ac:spMk id="7" creationId="{C38D08CD-94F6-445F-BDA5-62F454DF6515}"/>
          </ac:spMkLst>
        </pc:spChg>
      </pc:sldChg>
      <pc:sldChg chg="add del">
        <pc:chgData name="Travis James" userId="6cd56aec-2bb9-438c-81d9-dddb5434e3a1" providerId="ADAL" clId="{5BB42AD9-A68B-4125-AAA0-D8AFAC6EF66B}" dt="2022-11-06T23:55:38.659" v="6" actId="47"/>
        <pc:sldMkLst>
          <pc:docMk/>
          <pc:sldMk cId="3323119127" sldId="442"/>
        </pc:sldMkLst>
      </pc:sldChg>
      <pc:sldChg chg="addSp delSp modSp add mod">
        <pc:chgData name="Travis James" userId="6cd56aec-2bb9-438c-81d9-dddb5434e3a1" providerId="ADAL" clId="{5BB42AD9-A68B-4125-AAA0-D8AFAC6EF66B}" dt="2022-11-07T00:33:02.127" v="82" actId="20577"/>
        <pc:sldMkLst>
          <pc:docMk/>
          <pc:sldMk cId="4065674346" sldId="442"/>
        </pc:sldMkLst>
        <pc:spChg chg="mod">
          <ac:chgData name="Travis James" userId="6cd56aec-2bb9-438c-81d9-dddb5434e3a1" providerId="ADAL" clId="{5BB42AD9-A68B-4125-AAA0-D8AFAC6EF66B}" dt="2022-11-07T00:33:02.127" v="82" actId="20577"/>
          <ac:spMkLst>
            <pc:docMk/>
            <pc:sldMk cId="4065674346" sldId="442"/>
            <ac:spMk id="2" creationId="{6D8D9B94-DE6D-47EB-B692-08F67ED6B283}"/>
          </ac:spMkLst>
        </pc:spChg>
        <pc:spChg chg="del">
          <ac:chgData name="Travis James" userId="6cd56aec-2bb9-438c-81d9-dddb5434e3a1" providerId="ADAL" clId="{5BB42AD9-A68B-4125-AAA0-D8AFAC6EF66B}" dt="2022-11-07T00:32:13.156" v="9" actId="478"/>
          <ac:spMkLst>
            <pc:docMk/>
            <pc:sldMk cId="4065674346" sldId="442"/>
            <ac:spMk id="7" creationId="{C38D08CD-94F6-445F-BDA5-62F454DF6515}"/>
          </ac:spMkLst>
        </pc:spChg>
        <pc:picChg chg="add mod">
          <ac:chgData name="Travis James" userId="6cd56aec-2bb9-438c-81d9-dddb5434e3a1" providerId="ADAL" clId="{5BB42AD9-A68B-4125-AAA0-D8AFAC6EF66B}" dt="2022-11-07T00:32:32.032" v="16" actId="1076"/>
          <ac:picMkLst>
            <pc:docMk/>
            <pc:sldMk cId="4065674346" sldId="442"/>
            <ac:picMk id="5" creationId="{7A012043-A4B3-9EE5-B376-5B741D155692}"/>
          </ac:picMkLst>
        </pc:picChg>
      </pc:sldChg>
      <pc:sldChg chg="addSp delSp modSp add mod">
        <pc:chgData name="Travis James" userId="6cd56aec-2bb9-438c-81d9-dddb5434e3a1" providerId="ADAL" clId="{5BB42AD9-A68B-4125-AAA0-D8AFAC6EF66B}" dt="2022-11-07T01:42:46.608" v="121" actId="1076"/>
        <pc:sldMkLst>
          <pc:docMk/>
          <pc:sldMk cId="265064789" sldId="443"/>
        </pc:sldMkLst>
        <pc:spChg chg="mod">
          <ac:chgData name="Travis James" userId="6cd56aec-2bb9-438c-81d9-dddb5434e3a1" providerId="ADAL" clId="{5BB42AD9-A68B-4125-AAA0-D8AFAC6EF66B}" dt="2022-11-07T01:42:06.331" v="116" actId="20577"/>
          <ac:spMkLst>
            <pc:docMk/>
            <pc:sldMk cId="265064789" sldId="443"/>
            <ac:spMk id="2" creationId="{6D8D9B94-DE6D-47EB-B692-08F67ED6B283}"/>
          </ac:spMkLst>
        </pc:spChg>
        <pc:picChg chg="del">
          <ac:chgData name="Travis James" userId="6cd56aec-2bb9-438c-81d9-dddb5434e3a1" providerId="ADAL" clId="{5BB42AD9-A68B-4125-AAA0-D8AFAC6EF66B}" dt="2022-11-07T01:42:08.194" v="117" actId="478"/>
          <ac:picMkLst>
            <pc:docMk/>
            <pc:sldMk cId="265064789" sldId="443"/>
            <ac:picMk id="5" creationId="{E506B60D-68A4-5F8B-70E3-AA095978C5A1}"/>
          </ac:picMkLst>
        </pc:picChg>
        <pc:picChg chg="add mod">
          <ac:chgData name="Travis James" userId="6cd56aec-2bb9-438c-81d9-dddb5434e3a1" providerId="ADAL" clId="{5BB42AD9-A68B-4125-AAA0-D8AFAC6EF66B}" dt="2022-11-07T01:42:46.608" v="121" actId="1076"/>
          <ac:picMkLst>
            <pc:docMk/>
            <pc:sldMk cId="265064789" sldId="443"/>
            <ac:picMk id="6" creationId="{271A7180-8DA6-5C45-7871-8C98AB16885E}"/>
          </ac:picMkLst>
        </pc:picChg>
      </pc:sldChg>
      <pc:sldChg chg="add del">
        <pc:chgData name="Travis James" userId="6cd56aec-2bb9-438c-81d9-dddb5434e3a1" providerId="ADAL" clId="{5BB42AD9-A68B-4125-AAA0-D8AFAC6EF66B}" dt="2022-11-06T23:55:38.659" v="6" actId="47"/>
        <pc:sldMkLst>
          <pc:docMk/>
          <pc:sldMk cId="1153157210" sldId="443"/>
        </pc:sldMkLst>
      </pc:sldChg>
      <pc:sldChg chg="add del">
        <pc:chgData name="Travis James" userId="6cd56aec-2bb9-438c-81d9-dddb5434e3a1" providerId="ADAL" clId="{5BB42AD9-A68B-4125-AAA0-D8AFAC6EF66B}" dt="2022-11-07T00:32:14.590" v="11"/>
        <pc:sldMkLst>
          <pc:docMk/>
          <pc:sldMk cId="3472576237" sldId="443"/>
        </pc:sldMkLst>
      </pc:sldChg>
      <pc:sldChg chg="add del">
        <pc:chgData name="Travis James" userId="6cd56aec-2bb9-438c-81d9-dddb5434e3a1" providerId="ADAL" clId="{5BB42AD9-A68B-4125-AAA0-D8AFAC6EF66B}" dt="2022-11-06T23:55:38.659" v="6" actId="47"/>
        <pc:sldMkLst>
          <pc:docMk/>
          <pc:sldMk cId="597631515" sldId="444"/>
        </pc:sldMkLst>
      </pc:sldChg>
    </pc:docChg>
  </pc:docChgLst>
  <pc:docChgLst>
    <pc:chgData name="Travis James" userId="6cd56aec-2bb9-438c-81d9-dddb5434e3a1" providerId="ADAL" clId="{49B54739-412E-4EB7-AACF-BB9A9654B33B}"/>
    <pc:docChg chg="custSel modSld">
      <pc:chgData name="Travis James" userId="6cd56aec-2bb9-438c-81d9-dddb5434e3a1" providerId="ADAL" clId="{49B54739-412E-4EB7-AACF-BB9A9654B33B}" dt="2022-09-20T19:06:47.198" v="2" actId="1592"/>
      <pc:docMkLst>
        <pc:docMk/>
      </pc:docMkLst>
      <pc:sldChg chg="delCm">
        <pc:chgData name="Travis James" userId="6cd56aec-2bb9-438c-81d9-dddb5434e3a1" providerId="ADAL" clId="{49B54739-412E-4EB7-AACF-BB9A9654B33B}" dt="2022-09-20T19:06:47.198" v="2" actId="1592"/>
        <pc:sldMkLst>
          <pc:docMk/>
          <pc:sldMk cId="505718657" sldId="428"/>
        </pc:sldMkLst>
      </pc:sldChg>
      <pc:sldChg chg="modSp mod delCm">
        <pc:chgData name="Travis James" userId="6cd56aec-2bb9-438c-81d9-dddb5434e3a1" providerId="ADAL" clId="{49B54739-412E-4EB7-AACF-BB9A9654B33B}" dt="2022-09-20T19:06:36.765" v="1" actId="20577"/>
        <pc:sldMkLst>
          <pc:docMk/>
          <pc:sldMk cId="3358543396" sldId="440"/>
        </pc:sldMkLst>
        <pc:spChg chg="mod">
          <ac:chgData name="Travis James" userId="6cd56aec-2bb9-438c-81d9-dddb5434e3a1" providerId="ADAL" clId="{49B54739-412E-4EB7-AACF-BB9A9654B33B}" dt="2022-09-20T19:06:36.765" v="1" actId="20577"/>
          <ac:spMkLst>
            <pc:docMk/>
            <pc:sldMk cId="3358543396" sldId="440"/>
            <ac:spMk id="7" creationId="{C38D08CD-94F6-445F-BDA5-62F454DF6515}"/>
          </ac:spMkLst>
        </pc:spChg>
      </pc:sldChg>
    </pc:docChg>
  </pc:docChgLst>
  <pc:docChgLst>
    <pc:chgData name="Travis James" userId="6cd56aec-2bb9-438c-81d9-dddb5434e3a1" providerId="ADAL" clId="{F71395BD-CFBD-43CA-91FF-CA5CD1C1B098}"/>
    <pc:docChg chg="undo redo custSel addSld delSld modSld sldOrd">
      <pc:chgData name="Travis James" userId="6cd56aec-2bb9-438c-81d9-dddb5434e3a1" providerId="ADAL" clId="{F71395BD-CFBD-43CA-91FF-CA5CD1C1B098}" dt="2022-11-04T19:33:57.524" v="184" actId="20577"/>
      <pc:docMkLst>
        <pc:docMk/>
      </pc:docMkLst>
      <pc:sldChg chg="modSp mod">
        <pc:chgData name="Travis James" userId="6cd56aec-2bb9-438c-81d9-dddb5434e3a1" providerId="ADAL" clId="{F71395BD-CFBD-43CA-91FF-CA5CD1C1B098}" dt="2022-11-04T17:57:25.373" v="11" actId="20577"/>
        <pc:sldMkLst>
          <pc:docMk/>
          <pc:sldMk cId="3823361381" sldId="391"/>
        </pc:sldMkLst>
        <pc:spChg chg="mod">
          <ac:chgData name="Travis James" userId="6cd56aec-2bb9-438c-81d9-dddb5434e3a1" providerId="ADAL" clId="{F71395BD-CFBD-43CA-91FF-CA5CD1C1B098}" dt="2022-11-04T17:57:25.373" v="11" actId="20577"/>
          <ac:spMkLst>
            <pc:docMk/>
            <pc:sldMk cId="3823361381" sldId="391"/>
            <ac:spMk id="3" creationId="{57C85931-6E57-4193-A934-C586756D3818}"/>
          </ac:spMkLst>
        </pc:spChg>
      </pc:sldChg>
      <pc:sldChg chg="modSp mod">
        <pc:chgData name="Travis James" userId="6cd56aec-2bb9-438c-81d9-dddb5434e3a1" providerId="ADAL" clId="{F71395BD-CFBD-43CA-91FF-CA5CD1C1B098}" dt="2022-11-04T19:33:57.524" v="184" actId="20577"/>
        <pc:sldMkLst>
          <pc:docMk/>
          <pc:sldMk cId="3850585309" sldId="432"/>
        </pc:sldMkLst>
        <pc:spChg chg="mod">
          <ac:chgData name="Travis James" userId="6cd56aec-2bb9-438c-81d9-dddb5434e3a1" providerId="ADAL" clId="{F71395BD-CFBD-43CA-91FF-CA5CD1C1B098}" dt="2022-11-04T19:33:57.524" v="184" actId="20577"/>
          <ac:spMkLst>
            <pc:docMk/>
            <pc:sldMk cId="3850585309" sldId="432"/>
            <ac:spMk id="2" creationId="{6D8D9B94-DE6D-47EB-B692-08F67ED6B283}"/>
          </ac:spMkLst>
        </pc:spChg>
        <pc:graphicFrameChg chg="mod modGraphic">
          <ac:chgData name="Travis James" userId="6cd56aec-2bb9-438c-81d9-dddb5434e3a1" providerId="ADAL" clId="{F71395BD-CFBD-43CA-91FF-CA5CD1C1B098}" dt="2022-11-04T18:00:30.084" v="47"/>
          <ac:graphicFrameMkLst>
            <pc:docMk/>
            <pc:sldMk cId="3850585309" sldId="432"/>
            <ac:graphicFrameMk id="6" creationId="{39518006-3EC9-4B95-98ED-FBE947FF7171}"/>
          </ac:graphicFrameMkLst>
        </pc:graphicFrameChg>
      </pc:sldChg>
      <pc:sldChg chg="del">
        <pc:chgData name="Travis James" userId="6cd56aec-2bb9-438c-81d9-dddb5434e3a1" providerId="ADAL" clId="{F71395BD-CFBD-43CA-91FF-CA5CD1C1B098}" dt="2022-11-04T17:58:24.134" v="12" actId="47"/>
        <pc:sldMkLst>
          <pc:docMk/>
          <pc:sldMk cId="1008526028" sldId="433"/>
        </pc:sldMkLst>
      </pc:sldChg>
      <pc:sldChg chg="del">
        <pc:chgData name="Travis James" userId="6cd56aec-2bb9-438c-81d9-dddb5434e3a1" providerId="ADAL" clId="{F71395BD-CFBD-43CA-91FF-CA5CD1C1B098}" dt="2022-11-04T17:58:25.605" v="13" actId="47"/>
        <pc:sldMkLst>
          <pc:docMk/>
          <pc:sldMk cId="3011963417" sldId="435"/>
        </pc:sldMkLst>
      </pc:sldChg>
      <pc:sldChg chg="addSp delSp modSp add del mod ord">
        <pc:chgData name="Travis James" userId="6cd56aec-2bb9-438c-81d9-dddb5434e3a1" providerId="ADAL" clId="{F71395BD-CFBD-43CA-91FF-CA5CD1C1B098}" dt="2022-11-04T18:04:16.174" v="63"/>
        <pc:sldMkLst>
          <pc:docMk/>
          <pc:sldMk cId="4198729055" sldId="438"/>
        </pc:sldMkLst>
        <pc:picChg chg="add mod">
          <ac:chgData name="Travis James" userId="6cd56aec-2bb9-438c-81d9-dddb5434e3a1" providerId="ADAL" clId="{F71395BD-CFBD-43CA-91FF-CA5CD1C1B098}" dt="2022-11-04T18:04:08.710" v="61" actId="1076"/>
          <ac:picMkLst>
            <pc:docMk/>
            <pc:sldMk cId="4198729055" sldId="438"/>
            <ac:picMk id="5" creationId="{0D2C05D9-1DA4-7B35-44D4-FA45582E5EF7}"/>
          </ac:picMkLst>
        </pc:picChg>
        <pc:picChg chg="del">
          <ac:chgData name="Travis James" userId="6cd56aec-2bb9-438c-81d9-dddb5434e3a1" providerId="ADAL" clId="{F71395BD-CFBD-43CA-91FF-CA5CD1C1B098}" dt="2022-11-04T18:03:31.674" v="55" actId="478"/>
          <ac:picMkLst>
            <pc:docMk/>
            <pc:sldMk cId="4198729055" sldId="438"/>
            <ac:picMk id="6" creationId="{37A1A14F-0120-0EBD-DC53-3D46ECE0681F}"/>
          </ac:picMkLst>
        </pc:picChg>
      </pc:sldChg>
      <pc:sldChg chg="addSp delSp modSp mod">
        <pc:chgData name="Travis James" userId="6cd56aec-2bb9-438c-81d9-dddb5434e3a1" providerId="ADAL" clId="{F71395BD-CFBD-43CA-91FF-CA5CD1C1B098}" dt="2022-11-04T18:10:58.367" v="77" actId="1076"/>
        <pc:sldMkLst>
          <pc:docMk/>
          <pc:sldMk cId="3962045299" sldId="439"/>
        </pc:sldMkLst>
        <pc:picChg chg="add mod">
          <ac:chgData name="Travis James" userId="6cd56aec-2bb9-438c-81d9-dddb5434e3a1" providerId="ADAL" clId="{F71395BD-CFBD-43CA-91FF-CA5CD1C1B098}" dt="2022-11-04T18:10:58.367" v="77" actId="1076"/>
          <ac:picMkLst>
            <pc:docMk/>
            <pc:sldMk cId="3962045299" sldId="439"/>
            <ac:picMk id="5" creationId="{618E9EE1-C67E-5578-763E-AB7C963AD659}"/>
          </ac:picMkLst>
        </pc:picChg>
        <pc:picChg chg="del mod">
          <ac:chgData name="Travis James" userId="6cd56aec-2bb9-438c-81d9-dddb5434e3a1" providerId="ADAL" clId="{F71395BD-CFBD-43CA-91FF-CA5CD1C1B098}" dt="2022-11-04T18:09:54.443" v="72" actId="478"/>
          <ac:picMkLst>
            <pc:docMk/>
            <pc:sldMk cId="3962045299" sldId="439"/>
            <ac:picMk id="6" creationId="{B8ECAC9C-FCD5-8D82-A1F8-C7782D60F92A}"/>
          </ac:picMkLst>
        </pc:picChg>
      </pc:sldChg>
      <pc:sldChg chg="del">
        <pc:chgData name="Travis James" userId="6cd56aec-2bb9-438c-81d9-dddb5434e3a1" providerId="ADAL" clId="{F71395BD-CFBD-43CA-91FF-CA5CD1C1B098}" dt="2022-11-04T18:00:31.861" v="48" actId="47"/>
        <pc:sldMkLst>
          <pc:docMk/>
          <pc:sldMk cId="1857726156" sldId="441"/>
        </pc:sldMkLst>
      </pc:sldChg>
      <pc:sldChg chg="addSp delSp modSp add del mod ord">
        <pc:chgData name="Travis James" userId="6cd56aec-2bb9-438c-81d9-dddb5434e3a1" providerId="ADAL" clId="{F71395BD-CFBD-43CA-91FF-CA5CD1C1B098}" dt="2022-11-04T18:09:37.443" v="70" actId="1076"/>
        <pc:sldMkLst>
          <pc:docMk/>
          <pc:sldMk cId="2756575588" sldId="441"/>
        </pc:sldMkLst>
        <pc:spChg chg="mod">
          <ac:chgData name="Travis James" userId="6cd56aec-2bb9-438c-81d9-dddb5434e3a1" providerId="ADAL" clId="{F71395BD-CFBD-43CA-91FF-CA5CD1C1B098}" dt="2022-11-04T18:02:17.289" v="52"/>
          <ac:spMkLst>
            <pc:docMk/>
            <pc:sldMk cId="2756575588" sldId="441"/>
            <ac:spMk id="2" creationId="{6D8D9B94-DE6D-47EB-B692-08F67ED6B283}"/>
          </ac:spMkLst>
        </pc:spChg>
        <pc:picChg chg="add mod">
          <ac:chgData name="Travis James" userId="6cd56aec-2bb9-438c-81d9-dddb5434e3a1" providerId="ADAL" clId="{F71395BD-CFBD-43CA-91FF-CA5CD1C1B098}" dt="2022-11-04T18:09:37.443" v="70" actId="1076"/>
          <ac:picMkLst>
            <pc:docMk/>
            <pc:sldMk cId="2756575588" sldId="441"/>
            <ac:picMk id="5" creationId="{B16C3ED9-CCE1-8824-D359-05FEB9B6603C}"/>
          </ac:picMkLst>
        </pc:picChg>
        <pc:picChg chg="del mod">
          <ac:chgData name="Travis James" userId="6cd56aec-2bb9-438c-81d9-dddb5434e3a1" providerId="ADAL" clId="{F71395BD-CFBD-43CA-91FF-CA5CD1C1B098}" dt="2022-11-04T18:04:49.256" v="66" actId="478"/>
          <ac:picMkLst>
            <pc:docMk/>
            <pc:sldMk cId="2756575588" sldId="441"/>
            <ac:picMk id="6" creationId="{B8ECAC9C-FCD5-8D82-A1F8-C7782D60F92A}"/>
          </ac:picMkLst>
        </pc:picChg>
      </pc:sldChg>
      <pc:sldChg chg="addSp delSp modSp add del mod">
        <pc:chgData name="Travis James" userId="6cd56aec-2bb9-438c-81d9-dddb5434e3a1" providerId="ADAL" clId="{F71395BD-CFBD-43CA-91FF-CA5CD1C1B098}" dt="2022-11-04T19:33:13.582" v="183" actId="2696"/>
        <pc:sldMkLst>
          <pc:docMk/>
          <pc:sldMk cId="1082481399" sldId="442"/>
        </pc:sldMkLst>
        <pc:spChg chg="mod">
          <ac:chgData name="Travis James" userId="6cd56aec-2bb9-438c-81d9-dddb5434e3a1" providerId="ADAL" clId="{F71395BD-CFBD-43CA-91FF-CA5CD1C1B098}" dt="2022-11-04T18:21:18.792" v="182" actId="20577"/>
          <ac:spMkLst>
            <pc:docMk/>
            <pc:sldMk cId="1082481399" sldId="442"/>
            <ac:spMk id="2" creationId="{6D8D9B94-DE6D-47EB-B692-08F67ED6B283}"/>
          </ac:spMkLst>
        </pc:spChg>
        <pc:graphicFrameChg chg="add del mod modGraphic">
          <ac:chgData name="Travis James" userId="6cd56aec-2bb9-438c-81d9-dddb5434e3a1" providerId="ADAL" clId="{F71395BD-CFBD-43CA-91FF-CA5CD1C1B098}" dt="2022-11-04T18:21:16.744" v="178" actId="2165"/>
          <ac:graphicFrameMkLst>
            <pc:docMk/>
            <pc:sldMk cId="1082481399" sldId="442"/>
            <ac:graphicFrameMk id="6" creationId="{39518006-3EC9-4B95-98ED-FBE947FF717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9DC0-A9D3-4916-B9B3-B864E8178210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4BD1D-D7FE-4579-82E5-6566D5D63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6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4627D-4B17-4C0D-9D6A-853EB66948A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35D0-3C8A-4386-846C-FE4F56CFD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7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535D0-3C8A-4386-846C-FE4F56CFDC72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9A2C-EE42-7847-949E-68ED3E972E80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7115-CE6F-0940-B544-15999AEE0E07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8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3F8C-5247-854F-98C2-9426FA8A115E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36C58B-9B91-4CE9-93D4-265723F8ECE5}"/>
              </a:ext>
            </a:extLst>
          </p:cNvPr>
          <p:cNvSpPr/>
          <p:nvPr userDrawn="1"/>
        </p:nvSpPr>
        <p:spPr>
          <a:xfrm>
            <a:off x="8839200" y="6416674"/>
            <a:ext cx="304800" cy="244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TXP,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tabLst>
                <a:tab pos="1655763" algn="l"/>
                <a:tab pos="1941513" algn="l"/>
              </a:tabLst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</a:t>
            </a:r>
            <a:fld id="{FF4875DB-0DC4-4A3C-8040-7D1D5825FA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4A0A5BE-B562-452B-B05A-B06D10E7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76E8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4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2D95-66DE-4D41-939D-A41EB99A0532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7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318-43FB-D448-9849-99B8FC3A3523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8D38-7704-418A-82FB-0C8715DAC1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1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1A3-35A0-1B42-8E91-39C63876DA86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EF7-5682-F04C-BD28-0FE4F2B6AB4F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5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7F97-1B79-FC4D-A2C2-3B98ED511214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7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0BC7-CBAA-4C93-80F7-D6F8BFAF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012CF-CE5D-4235-8955-55E6D141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2EFE-16CD-F147-8A08-62267ED86FCC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41BC0-B707-48B5-8DC1-7FC363B0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610C1-3CFF-45A6-A46A-1BACD85E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5A3F-621E-2146-9B63-691EA1242534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2EFE-16CD-F147-8A08-62267ED86FCC}" type="datetime1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0334" y="6324600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875DB-0DC4-4A3C-8040-7D1D5825FA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2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2C5EEA-8648-4517-B36D-C1BCA08618B1}"/>
              </a:ext>
            </a:extLst>
          </p:cNvPr>
          <p:cNvSpPr txBox="1"/>
          <p:nvPr/>
        </p:nvSpPr>
        <p:spPr>
          <a:xfrm>
            <a:off x="5778" y="762000"/>
            <a:ext cx="9144000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sz="3600" b="1" dirty="0">
                <a:solidFill>
                  <a:srgbClr val="61829B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Times" charset="0"/>
                <a:cs typeface="Times New Roman" charset="0"/>
              </a:rPr>
              <a:t>Feasibility of a Loop 20 </a:t>
            </a:r>
          </a:p>
          <a:p>
            <a:pPr algn="ctr">
              <a:spcBef>
                <a:spcPts val="500"/>
              </a:spcBef>
              <a:defRPr/>
            </a:pPr>
            <a:r>
              <a:rPr lang="en-US" sz="3600" b="1" dirty="0">
                <a:solidFill>
                  <a:srgbClr val="61829B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Times" charset="0"/>
                <a:cs typeface="Times New Roman" charset="0"/>
              </a:rPr>
              <a:t>Transportation Reinvestment Zones</a:t>
            </a:r>
            <a:endParaRPr lang="en-US" sz="2800" b="1" dirty="0">
              <a:solidFill>
                <a:srgbClr val="ED87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85931-6E57-4193-A934-C586756D3818}"/>
              </a:ext>
            </a:extLst>
          </p:cNvPr>
          <p:cNvSpPr txBox="1"/>
          <p:nvPr/>
        </p:nvSpPr>
        <p:spPr>
          <a:xfrm>
            <a:off x="-10887" y="441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November 7, 2022</a:t>
            </a:r>
          </a:p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Prepared By</a:t>
            </a:r>
          </a:p>
        </p:txBody>
      </p:sp>
      <p:pic>
        <p:nvPicPr>
          <p:cNvPr id="10" name="Picture 9" descr="TXPLogo0815">
            <a:extLst>
              <a:ext uri="{FF2B5EF4-FFF2-40B4-BE49-F238E27FC236}">
                <a16:creationId xmlns:a16="http://schemas.microsoft.com/office/drawing/2014/main" id="{FEF45D01-D709-4556-BC4F-A87A4007F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52" y="5547457"/>
            <a:ext cx="735695" cy="735695"/>
          </a:xfrm>
          <a:prstGeom prst="rect">
            <a:avLst/>
          </a:prstGeom>
          <a:noFill/>
        </p:spPr>
      </p:pic>
      <p:pic>
        <p:nvPicPr>
          <p:cNvPr id="2050" name="Picture 2" descr="WCCLRMA">
            <a:extLst>
              <a:ext uri="{FF2B5EF4-FFF2-40B4-BE49-F238E27FC236}">
                <a16:creationId xmlns:a16="http://schemas.microsoft.com/office/drawing/2014/main" id="{1CFCC3E8-C61B-4334-8A25-9198453D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23657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6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Loop 20 Tax Revenue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8D08CD-94F6-445F-BDA5-62F454DF651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76E8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Scenario 1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uses the most recent five-year pattern of residential building permits (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300 per year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within the TRZ buffer area to project household growth. TXP held the countywide ratio of population to employment constant for 30 years.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Scenario 2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combines the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Laredo MPO TAZ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forecast data with estimated home value based on stakeholder feedback. The consensus was south Laredo would begin attracting a more expensive housing product than in the past. This scenario assumes a new home is taxed at </a:t>
            </a: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$200,000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($2022).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Scenario 3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 uses the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TXDOT Travel Demand Model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. This model has lower growth through 2045. The starting residential value for new units is based on the existing 2022 average value of roughly </a:t>
            </a:r>
            <a:r>
              <a:rPr lang="en-US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$129,100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for the buffer area (house plus land). This reflects uncertainty over how many mobile home units will be attracted to this area.</a:t>
            </a:r>
            <a:endParaRPr lang="en-US" sz="3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B94BB-9D25-4ECF-9CFF-EA5BFD1C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5881"/>
            <a:ext cx="2895600" cy="214312"/>
          </a:xfrm>
        </p:spPr>
        <p:txBody>
          <a:bodyPr/>
          <a:lstStyle/>
          <a:p>
            <a:pPr algn="l"/>
            <a:r>
              <a:rPr lang="en-US" sz="1050" dirty="0"/>
              <a:t>Prepared by TXP, Inc.</a:t>
            </a:r>
          </a:p>
        </p:txBody>
      </p:sp>
    </p:spTree>
    <p:extLst>
      <p:ext uri="{BB962C8B-B14F-4D97-AF65-F5344CB8AC3E}">
        <p14:creationId xmlns:p14="http://schemas.microsoft.com/office/powerpoint/2010/main" val="361305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1829B"/>
                </a:solidFill>
              </a:rPr>
              <a:t>30 Year Tax Revenue </a:t>
            </a:r>
            <a:br>
              <a:rPr lang="en-US" dirty="0">
                <a:solidFill>
                  <a:srgbClr val="61829B"/>
                </a:solidFill>
              </a:rPr>
            </a:br>
            <a:r>
              <a:rPr lang="en-US" dirty="0">
                <a:solidFill>
                  <a:srgbClr val="61829B"/>
                </a:solidFill>
              </a:rPr>
              <a:t>City of Laredo + Webb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B94BB-9D25-4ECF-9CFF-EA5BFD1C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5881"/>
            <a:ext cx="2895600" cy="214312"/>
          </a:xfrm>
        </p:spPr>
        <p:txBody>
          <a:bodyPr/>
          <a:lstStyle/>
          <a:p>
            <a:pPr algn="l"/>
            <a:r>
              <a:rPr lang="en-US" sz="1050" dirty="0"/>
              <a:t>Prepared by TXP, Inc.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518006-3EC9-4B95-98ED-FBE947FF7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34254"/>
              </p:ext>
            </p:extLst>
          </p:nvPr>
        </p:nvGraphicFramePr>
        <p:xfrm>
          <a:off x="323940" y="1658112"/>
          <a:ext cx="8229595" cy="466648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604685322"/>
                    </a:ext>
                  </a:extLst>
                </a:gridCol>
                <a:gridCol w="1417319">
                  <a:extLst>
                    <a:ext uri="{9D8B030D-6E8A-4147-A177-3AD203B41FA5}">
                      <a16:colId xmlns:a16="http://schemas.microsoft.com/office/drawing/2014/main" val="2530134723"/>
                    </a:ext>
                  </a:extLst>
                </a:gridCol>
                <a:gridCol w="1417319">
                  <a:extLst>
                    <a:ext uri="{9D8B030D-6E8A-4147-A177-3AD203B41FA5}">
                      <a16:colId xmlns:a16="http://schemas.microsoft.com/office/drawing/2014/main" val="2600018582"/>
                    </a:ext>
                  </a:extLst>
                </a:gridCol>
                <a:gridCol w="1417319">
                  <a:extLst>
                    <a:ext uri="{9D8B030D-6E8A-4147-A177-3AD203B41FA5}">
                      <a16:colId xmlns:a16="http://schemas.microsoft.com/office/drawing/2014/main" val="3916902784"/>
                    </a:ext>
                  </a:extLst>
                </a:gridCol>
                <a:gridCol w="1417319">
                  <a:extLst>
                    <a:ext uri="{9D8B030D-6E8A-4147-A177-3AD203B41FA5}">
                      <a16:colId xmlns:a16="http://schemas.microsoft.com/office/drawing/2014/main" val="3721522004"/>
                    </a:ext>
                  </a:extLst>
                </a:gridCol>
                <a:gridCol w="1417319">
                  <a:extLst>
                    <a:ext uri="{9D8B030D-6E8A-4147-A177-3AD203B41FA5}">
                      <a16:colId xmlns:a16="http://schemas.microsoft.com/office/drawing/2014/main" val="3654960591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marL="0" marR="4572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10% Allocation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20% Allocation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30% Allocation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40% Allocation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50% Allocation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1272121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Scenario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46795292"/>
                  </a:ext>
                </a:extLst>
              </a:tr>
              <a:tr h="1961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Laredo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$39,549,655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$79,099,311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$118,648,966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$158,198,622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$197,748,277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19992258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Webb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$26,366,437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$52,732,874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$79,099,311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$105,465,748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$131,832,185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48164945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31964483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Scenario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19212825"/>
                  </a:ext>
                </a:extLst>
              </a:tr>
              <a:tr h="1961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Laredo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$70,936,281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$141,872,563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$212,808,844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$283,745,125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$354,681,407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60143414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Webb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$47,290,854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$94,581,708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$141,872,563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$189,163,417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$236,454,271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41296240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01945617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Scenario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93852303"/>
                  </a:ext>
                </a:extLst>
              </a:tr>
              <a:tr h="1961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Laredo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$58,221,897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$116,443,794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$174,665,692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$232,887,589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$291,109,486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68617834"/>
                  </a:ext>
                </a:extLst>
              </a:tr>
              <a:tr h="18419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Webb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$38,814,598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$77,629,196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$116,443,794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$155,258,393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$194,072,991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659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8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Loop 20 TRZ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8D08CD-94F6-445F-BDA5-62F454DF6515}"/>
              </a:ext>
            </a:extLst>
          </p:cNvPr>
          <p:cNvSpPr txBox="1">
            <a:spLocks/>
          </p:cNvSpPr>
          <p:nvPr/>
        </p:nvSpPr>
        <p:spPr>
          <a:xfrm>
            <a:off x="1866900" y="2819609"/>
            <a:ext cx="5410200" cy="87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76E8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1829B"/>
              </a:buClr>
              <a:buNone/>
            </a:pPr>
            <a:r>
              <a:rPr lang="en-US" sz="4400" dirty="0"/>
              <a:t>Questions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B94BB-9D25-4ECF-9CFF-EA5BFD1C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5881"/>
            <a:ext cx="2895600" cy="214312"/>
          </a:xfrm>
        </p:spPr>
        <p:txBody>
          <a:bodyPr/>
          <a:lstStyle/>
          <a:p>
            <a:pPr algn="l"/>
            <a:r>
              <a:rPr lang="en-US" sz="1050" dirty="0"/>
              <a:t>Prepared by TXP, Inc.</a:t>
            </a:r>
          </a:p>
        </p:txBody>
      </p:sp>
    </p:spTree>
    <p:extLst>
      <p:ext uri="{BB962C8B-B14F-4D97-AF65-F5344CB8AC3E}">
        <p14:creationId xmlns:p14="http://schemas.microsoft.com/office/powerpoint/2010/main" val="246629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Loop 20 TRZ Analysis – Study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506B60D-68A4-5F8B-70E3-AA095978C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162800" cy="55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Existing TIRZ in Laredo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71A7180-8DA6-5C45-7871-8C98AB16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9355"/>
            <a:ext cx="7159214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1829B"/>
                </a:solidFill>
              </a:rPr>
              <a:t>Loop 20 TRZ Analysis – Developments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D2C05D9-1DA4-7B35-44D4-FA45582E5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9492"/>
            <a:ext cx="7159214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2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Preliminary Location of Crossings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16C3ED9-CCE1-8824-D359-05FEB9B6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9355"/>
            <a:ext cx="7159214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Loop 20 TRZ Analysis – Undeveloped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18E9EE1-C67E-5578-763E-AB7C963AD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159214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4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Loop 20 Tax – What has Changed?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8D08CD-94F6-445F-BDA5-62F454DF651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76E8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Tax rates have declined as property values have increased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</a:rPr>
              <a:t>Home prices in Study Area have increased substantially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</a:rPr>
              <a:t>2017 = $125,000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</a:rPr>
              <a:t>2022 = $200,000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</a:rPr>
              <a:t>New master planned developments along Loop 20 will continue to increase traffic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</a:rPr>
              <a:t>How will higher interest rates </a:t>
            </a:r>
            <a:r>
              <a:rPr lang="en-US" sz="2400">
                <a:latin typeface="Calibri" panose="020F0502020204030204" pitchFamily="34" charset="0"/>
              </a:rPr>
              <a:t>impact demand?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B94BB-9D25-4ECF-9CFF-EA5BFD1C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5881"/>
            <a:ext cx="2895600" cy="214312"/>
          </a:xfrm>
        </p:spPr>
        <p:txBody>
          <a:bodyPr/>
          <a:lstStyle/>
          <a:p>
            <a:pPr algn="l"/>
            <a:r>
              <a:rPr lang="en-US" sz="1050" dirty="0"/>
              <a:t>Prepared by TXP, Inc.</a:t>
            </a:r>
          </a:p>
        </p:txBody>
      </p:sp>
    </p:spTree>
    <p:extLst>
      <p:ext uri="{BB962C8B-B14F-4D97-AF65-F5344CB8AC3E}">
        <p14:creationId xmlns:p14="http://schemas.microsoft.com/office/powerpoint/2010/main" val="335854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30-Year Fixed Mortgage Average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B94BB-9D25-4ECF-9CFF-EA5BFD1C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5881"/>
            <a:ext cx="2895600" cy="214312"/>
          </a:xfrm>
        </p:spPr>
        <p:txBody>
          <a:bodyPr/>
          <a:lstStyle/>
          <a:p>
            <a:pPr algn="l"/>
            <a:r>
              <a:rPr lang="en-US" sz="1050" dirty="0"/>
              <a:t>Prepared by TXP, Inc.</a:t>
            </a:r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A012043-A4B3-9EE5-B376-5B741D155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505952" cy="39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7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9B94-DE6D-47EB-B692-08F67ED6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1829B"/>
                </a:solidFill>
              </a:rPr>
              <a:t>Loop 20 Tax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787F-E5AB-416A-8A98-3CC9171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75DB-0DC4-4A3C-8040-7D1D5825FA5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8D08CD-94F6-445F-BDA5-62F454DF651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76E8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2023 property tax rates remained constant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</a:rPr>
              <a:t>City of Laredo - $0.57 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</a:rPr>
              <a:t>Webb County - $0.39</a:t>
            </a:r>
          </a:p>
          <a:p>
            <a:pPr marL="11430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5.0% discount rate was used for the net present value (NPV) calculations.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3.0% percent appreciation rate was used for residential and commercial values.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The 2022 ba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seline value for the Loop 20 TRZ is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$2.2 billion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TXP assumed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no appreciation 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</a:rPr>
              <a:t>of the 2022 baseline in any forecast scenario.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around the proposed Bridge #5 would begin in 2032. TXP modeled development around Bridge #5 based on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Vallecillo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Road TRZ analysis. 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Taxable value of commercial + industrial real property per worker of $55,388 ($2022).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B94BB-9D25-4ECF-9CFF-EA5BFD1C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5881"/>
            <a:ext cx="2895600" cy="214312"/>
          </a:xfrm>
        </p:spPr>
        <p:txBody>
          <a:bodyPr/>
          <a:lstStyle/>
          <a:p>
            <a:pPr algn="l"/>
            <a:r>
              <a:rPr lang="en-US" sz="1050" dirty="0"/>
              <a:t>Prepared by TXP, Inc.</a:t>
            </a:r>
          </a:p>
        </p:txBody>
      </p:sp>
    </p:spTree>
    <p:extLst>
      <p:ext uri="{BB962C8B-B14F-4D97-AF65-F5344CB8AC3E}">
        <p14:creationId xmlns:p14="http://schemas.microsoft.com/office/powerpoint/2010/main" val="50571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F3CCC3257F548937A16E793ED29AF" ma:contentTypeVersion="16" ma:contentTypeDescription="Create a new document." ma:contentTypeScope="" ma:versionID="4572b21ce6022894f569526db333ee72">
  <xsd:schema xmlns:xsd="http://www.w3.org/2001/XMLSchema" xmlns:xs="http://www.w3.org/2001/XMLSchema" xmlns:p="http://schemas.microsoft.com/office/2006/metadata/properties" xmlns:ns2="6f944ab6-01d0-483e-a1ab-b1d717b9e450" xmlns:ns3="1469b0c4-f5c0-407b-a3f1-9583962b31c4" targetNamespace="http://schemas.microsoft.com/office/2006/metadata/properties" ma:root="true" ma:fieldsID="e79dcc282ddf0db2a577d616ff82ff2e" ns2:_="" ns3:_="">
    <xsd:import namespace="6f944ab6-01d0-483e-a1ab-b1d717b9e450"/>
    <xsd:import namespace="1469b0c4-f5c0-407b-a3f1-9583962b3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44ab6-01d0-483e-a1ab-b1d717b9e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60f3a7-791f-4d5b-a8d6-1db8ca11a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9b0c4-f5c0-407b-a3f1-9583962b3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c7b68b-9911-49db-9909-2d5e0f6e6962}" ma:internalName="TaxCatchAll" ma:showField="CatchAllData" ma:web="1469b0c4-f5c0-407b-a3f1-9583962b3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9b0c4-f5c0-407b-a3f1-9583962b31c4" xsi:nil="true"/>
    <lcf76f155ced4ddcb4097134ff3c332f xmlns="6f944ab6-01d0-483e-a1ab-b1d717b9e4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AB47BE-F971-4742-962E-C5C898C93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44ab6-01d0-483e-a1ab-b1d717b9e450"/>
    <ds:schemaRef ds:uri="1469b0c4-f5c0-407b-a3f1-9583962b3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FA3C98-765D-4445-BB03-E443E11734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FC5D3-BBA3-4F65-BD25-03F1F8D4FA87}">
  <ds:schemaRefs>
    <ds:schemaRef ds:uri="http://schemas.microsoft.com/office/2006/metadata/properties"/>
    <ds:schemaRef ds:uri="http://schemas.microsoft.com/office/infopath/2007/PartnerControls"/>
    <ds:schemaRef ds:uri="1469b0c4-f5c0-407b-a3f1-9583962b31c4"/>
    <ds:schemaRef ds:uri="6f944ab6-01d0-483e-a1ab-b1d717b9e4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16712</TotalTime>
  <Words>530</Words>
  <Application>Microsoft Office PowerPoint</Application>
  <PresentationFormat>On-screen Show (4:3)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Loop 20 TRZ Analysis – Study Area</vt:lpstr>
      <vt:lpstr>Existing TIRZ in Laredo</vt:lpstr>
      <vt:lpstr>Loop 20 TRZ Analysis – Developments</vt:lpstr>
      <vt:lpstr>Preliminary Location of Crossings</vt:lpstr>
      <vt:lpstr>Loop 20 TRZ Analysis – Undeveloped</vt:lpstr>
      <vt:lpstr>Loop 20 Tax – What has Changed?</vt:lpstr>
      <vt:lpstr>30-Year Fixed Mortgage Average</vt:lpstr>
      <vt:lpstr>Loop 20 Tax Assumptions</vt:lpstr>
      <vt:lpstr>Loop 20 Tax Revenue Scenarios</vt:lpstr>
      <vt:lpstr>30 Year Tax Revenue  City of Laredo + Webb County</vt:lpstr>
      <vt:lpstr>Loop 20 TRZ Analysis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Hockenyos</dc:creator>
  <cp:lastModifiedBy>Travis James</cp:lastModifiedBy>
  <cp:revision>1019</cp:revision>
  <cp:lastPrinted>2017-10-04T21:03:05Z</cp:lastPrinted>
  <dcterms:created xsi:type="dcterms:W3CDTF">2012-01-31T17:40:58Z</dcterms:created>
  <dcterms:modified xsi:type="dcterms:W3CDTF">2022-11-07T02:47:56Z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0x010100A22F3CCC3257F548937A16E793ED29AF</vt:lpwstr>
  </property>
  <property fmtid="{D5CDD505-2E9C-101B-9397-08002B2CF9AE}" pid="3" name="MediaServiceImageTags">
    <vt:lpwstr/>
  </property>
</Properties>
</file>